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6F0FA-9942-4266-9900-B9178213A400}" type="datetimeFigureOut">
              <a:rPr lang="en-US" smtClean="0"/>
              <a:pPr/>
              <a:t>5/1/2009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24142-984A-4F9B-A03D-039BEB759C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6F0FA-9942-4266-9900-B9178213A400}" type="datetimeFigureOut">
              <a:rPr lang="en-US" smtClean="0"/>
              <a:pPr/>
              <a:t>5/1/2009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24142-984A-4F9B-A03D-039BEB759C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6F0FA-9942-4266-9900-B9178213A400}" type="datetimeFigureOut">
              <a:rPr lang="en-US" smtClean="0"/>
              <a:pPr/>
              <a:t>5/1/2009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24142-984A-4F9B-A03D-039BEB759C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6F0FA-9942-4266-9900-B9178213A400}" type="datetimeFigureOut">
              <a:rPr lang="en-US" smtClean="0"/>
              <a:pPr/>
              <a:t>5/1/2009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24142-984A-4F9B-A03D-039BEB759C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6F0FA-9942-4266-9900-B9178213A400}" type="datetimeFigureOut">
              <a:rPr lang="en-US" smtClean="0"/>
              <a:pPr/>
              <a:t>5/1/2009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24142-984A-4F9B-A03D-039BEB759C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6F0FA-9942-4266-9900-B9178213A400}" type="datetimeFigureOut">
              <a:rPr lang="en-US" smtClean="0"/>
              <a:pPr/>
              <a:t>5/1/2009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24142-984A-4F9B-A03D-039BEB759C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6F0FA-9942-4266-9900-B9178213A400}" type="datetimeFigureOut">
              <a:rPr lang="en-US" smtClean="0"/>
              <a:pPr/>
              <a:t>5/1/2009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24142-984A-4F9B-A03D-039BEB759C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6F0FA-9942-4266-9900-B9178213A400}" type="datetimeFigureOut">
              <a:rPr lang="en-US" smtClean="0"/>
              <a:pPr/>
              <a:t>5/1/2009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24142-984A-4F9B-A03D-039BEB759C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6F0FA-9942-4266-9900-B9178213A400}" type="datetimeFigureOut">
              <a:rPr lang="en-US" smtClean="0"/>
              <a:pPr/>
              <a:t>5/1/2009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24142-984A-4F9B-A03D-039BEB759C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6F0FA-9942-4266-9900-B9178213A400}" type="datetimeFigureOut">
              <a:rPr lang="en-US" smtClean="0"/>
              <a:pPr/>
              <a:t>5/1/2009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24142-984A-4F9B-A03D-039BEB759C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6F0FA-9942-4266-9900-B9178213A400}" type="datetimeFigureOut">
              <a:rPr lang="en-US" smtClean="0"/>
              <a:pPr/>
              <a:t>5/1/2009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24142-984A-4F9B-A03D-039BEB759C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46F0FA-9942-4266-9900-B9178213A400}" type="datetimeFigureOut">
              <a:rPr lang="en-US" smtClean="0"/>
              <a:pPr/>
              <a:t>5/1/2009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D24142-984A-4F9B-A03D-039BEB759CF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Bay of Pigs Invasion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Castro’s Rise to Power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1 January 1959 – Cuban Dictator </a:t>
            </a:r>
            <a:r>
              <a:rPr lang="en-US" dirty="0" err="1" smtClean="0"/>
              <a:t>Fulgencio</a:t>
            </a:r>
            <a:r>
              <a:rPr lang="en-US" dirty="0" smtClean="0"/>
              <a:t> Batista leaves Cuba</a:t>
            </a:r>
          </a:p>
          <a:p>
            <a:r>
              <a:rPr lang="en-US" dirty="0" smtClean="0"/>
              <a:t>8 January 1959 - Castro’s forces moves into Havana taking control</a:t>
            </a:r>
          </a:p>
          <a:p>
            <a:pPr lvl="1"/>
            <a:r>
              <a:rPr lang="en-US" dirty="0" smtClean="0"/>
              <a:t>Promised to maintain the Democratic Constitution of 1940</a:t>
            </a:r>
          </a:p>
          <a:p>
            <a:pPr lvl="1"/>
            <a:r>
              <a:rPr lang="en-US" dirty="0"/>
              <a:t>I</a:t>
            </a:r>
            <a:r>
              <a:rPr lang="en-US" dirty="0" smtClean="0"/>
              <a:t>mposed authoritarian socialist rule</a:t>
            </a:r>
          </a:p>
          <a:p>
            <a:pPr lvl="1"/>
            <a:r>
              <a:rPr lang="en-US" dirty="0" smtClean="0"/>
              <a:t>Thousands of Batista supporters were executed, foreign holdings were confiscated, and American companies lost over a billion dollars in assets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U.S. Response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17 March 1960 </a:t>
            </a:r>
          </a:p>
          <a:p>
            <a:pPr lvl="1"/>
            <a:r>
              <a:rPr lang="en-US" dirty="0" smtClean="0"/>
              <a:t>Pres. Eisenhower agreed to a recommendation by the CIA to train Cuban exiles for action against Castro</a:t>
            </a:r>
          </a:p>
          <a:p>
            <a:r>
              <a:rPr lang="en-US" dirty="0" smtClean="0"/>
              <a:t>U.S. had previous success in covert operations</a:t>
            </a:r>
          </a:p>
          <a:p>
            <a:pPr lvl="1"/>
            <a:r>
              <a:rPr lang="en-US" dirty="0" smtClean="0"/>
              <a:t>Iranian Prime Minister Mohammed </a:t>
            </a:r>
            <a:r>
              <a:rPr lang="en-US" dirty="0" err="1" smtClean="0"/>
              <a:t>Mossadegh</a:t>
            </a:r>
            <a:r>
              <a:rPr lang="en-US" dirty="0" smtClean="0"/>
              <a:t> in 1953 </a:t>
            </a:r>
          </a:p>
          <a:p>
            <a:pPr lvl="1"/>
            <a:r>
              <a:rPr lang="en-US" dirty="0" smtClean="0"/>
              <a:t>Guatemalan President </a:t>
            </a:r>
            <a:r>
              <a:rPr lang="en-US" dirty="0" err="1" smtClean="0"/>
              <a:t>Jacobo</a:t>
            </a:r>
            <a:r>
              <a:rPr lang="en-US" dirty="0" smtClean="0"/>
              <a:t> </a:t>
            </a:r>
            <a:r>
              <a:rPr lang="en-US" dirty="0" err="1" smtClean="0"/>
              <a:t>Arbenz</a:t>
            </a:r>
            <a:r>
              <a:rPr lang="en-US" dirty="0" smtClean="0"/>
              <a:t> Guzman in 1954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8229600" cy="5668963"/>
          </a:xfrm>
        </p:spPr>
        <p:txBody>
          <a:bodyPr/>
          <a:lstStyle/>
          <a:p>
            <a:r>
              <a:rPr lang="en-US" dirty="0" smtClean="0"/>
              <a:t>CIA began to recruit and train anti-Castro forces</a:t>
            </a:r>
          </a:p>
          <a:p>
            <a:pPr lvl="1"/>
            <a:r>
              <a:rPr lang="en-US" dirty="0" smtClean="0"/>
              <a:t>Group was named Brigade 2506</a:t>
            </a:r>
          </a:p>
          <a:p>
            <a:pPr lvl="1"/>
            <a:r>
              <a:rPr lang="en-US" dirty="0" smtClean="0"/>
              <a:t>Plan code name: Operation Zapata</a:t>
            </a:r>
          </a:p>
          <a:p>
            <a:pPr lvl="1"/>
            <a:r>
              <a:rPr lang="en-US" dirty="0" smtClean="0"/>
              <a:t>CIA Director Allen Dulles appointed Richard Mervin Bissell Jr. as director of Operation</a:t>
            </a:r>
          </a:p>
          <a:p>
            <a:r>
              <a:rPr lang="en-US" dirty="0" smtClean="0"/>
              <a:t>Kennedy Plans to go through with the Invasion to overthrow Castro</a:t>
            </a:r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Invasion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90999"/>
          </a:xfrm>
        </p:spPr>
        <p:txBody>
          <a:bodyPr/>
          <a:lstStyle/>
          <a:p>
            <a:r>
              <a:rPr lang="en-US" dirty="0" smtClean="0"/>
              <a:t>17 April 1961</a:t>
            </a:r>
          </a:p>
          <a:p>
            <a:pPr lvl="1"/>
            <a:r>
              <a:rPr lang="en-US" dirty="0" smtClean="0"/>
              <a:t>Around 1,500 Cuban exiles trained by the CIA landed at the Bay of Pigs</a:t>
            </a:r>
          </a:p>
          <a:p>
            <a:r>
              <a:rPr lang="en-US" dirty="0" smtClean="0"/>
              <a:t>Invaders ran into Soviet Union forces</a:t>
            </a:r>
          </a:p>
          <a:p>
            <a:pPr lvl="1"/>
            <a:r>
              <a:rPr lang="en-US" dirty="0" smtClean="0"/>
              <a:t>Brigade 2506 did not receive the support it needed</a:t>
            </a:r>
          </a:p>
          <a:p>
            <a:pPr lvl="1"/>
            <a:r>
              <a:rPr lang="en-US" dirty="0" smtClean="0"/>
              <a:t>Brigade 2506 was stopped by Castro’s forces</a:t>
            </a:r>
          </a:p>
          <a:p>
            <a:r>
              <a:rPr lang="en-US" dirty="0" smtClean="0"/>
              <a:t>Invasion not a </a:t>
            </a:r>
            <a:r>
              <a:rPr lang="en-US" dirty="0" err="1" smtClean="0"/>
              <a:t>sucess</a:t>
            </a:r>
            <a:endParaRPr lang="en-US" dirty="0" smtClean="0"/>
          </a:p>
          <a:p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Map of Cuba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76400" y="1295400"/>
            <a:ext cx="5530622" cy="3759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114 Exiles were killed</a:t>
            </a:r>
          </a:p>
          <a:p>
            <a:endParaRPr lang="en-US" dirty="0" smtClean="0"/>
          </a:p>
          <a:p>
            <a:r>
              <a:rPr lang="en-US" dirty="0" smtClean="0"/>
              <a:t>1,189 Exiles were captured</a:t>
            </a:r>
          </a:p>
          <a:p>
            <a:endParaRPr lang="en-US" dirty="0"/>
          </a:p>
          <a:p>
            <a:r>
              <a:rPr lang="en-US" dirty="0" smtClean="0"/>
              <a:t>Kennedy Administration was embarrassed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210</Words>
  <Application>Microsoft Office PowerPoint</Application>
  <PresentationFormat>On-screen Show (4:3)</PresentationFormat>
  <Paragraphs>31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Bay of Pigs Invasion</vt:lpstr>
      <vt:lpstr>Castro’s Rise to Power</vt:lpstr>
      <vt:lpstr>U.S. Response</vt:lpstr>
      <vt:lpstr>Slide 4</vt:lpstr>
      <vt:lpstr>Invasion</vt:lpstr>
      <vt:lpstr>Slide 6</vt:lpstr>
      <vt:lpstr>Results</vt:lpstr>
    </vt:vector>
  </TitlesOfParts>
  <Company>The University of South Dakota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Bay of Pigs Invasion</dc:title>
  <dc:creator>ImageUser</dc:creator>
  <cp:lastModifiedBy>Ashley</cp:lastModifiedBy>
  <cp:revision>9</cp:revision>
  <dcterms:created xsi:type="dcterms:W3CDTF">2008-12-09T00:13:14Z</dcterms:created>
  <dcterms:modified xsi:type="dcterms:W3CDTF">2009-05-01T19:02:34Z</dcterms:modified>
</cp:coreProperties>
</file>